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59" r:id="rId6"/>
    <p:sldId id="260" r:id="rId7"/>
    <p:sldId id="262" r:id="rId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FC7F4835-2360-4A82-99F0-F286937AC785}"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3110744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7F4835-2360-4A82-99F0-F286937AC785}"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1397225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FC7F4835-2360-4A82-99F0-F286937AC785}"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3803140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C7F4835-2360-4A82-99F0-F286937AC785}"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1617829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C7F4835-2360-4A82-99F0-F286937AC785}" type="datetimeFigureOut">
              <a:rPr lang="es-CO" smtClean="0"/>
              <a:t>16/01/2019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1959377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C7F4835-2360-4A82-99F0-F286937AC785}" type="datetimeFigureOut">
              <a:rPr lang="es-CO" smtClean="0"/>
              <a:t>16/01/2019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687895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C7F4835-2360-4A82-99F0-F286937AC785}" type="datetimeFigureOut">
              <a:rPr lang="es-CO" smtClean="0"/>
              <a:t>16/01/2019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3626575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C7F4835-2360-4A82-99F0-F286937AC785}"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2091882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C7F4835-2360-4A82-99F0-F286937AC785}" type="datetimeFigureOut">
              <a:rPr lang="es-CO" smtClean="0"/>
              <a:t>16/01/2019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4048101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7F4835-2360-4A82-99F0-F286937AC785}"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249556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7F4835-2360-4A82-99F0-F286937AC785}" type="datetimeFigureOut">
              <a:rPr lang="es-CO" smtClean="0"/>
              <a:t>16/01/2019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6E0346-FC39-46BE-8E91-BF5A8178DC98}" type="slidenum">
              <a:rPr lang="es-CO" smtClean="0"/>
              <a:t>‹Nº›</a:t>
            </a:fld>
            <a:endParaRPr lang="es-CO"/>
          </a:p>
        </p:txBody>
      </p:sp>
    </p:spTree>
    <p:extLst>
      <p:ext uri="{BB962C8B-B14F-4D97-AF65-F5344CB8AC3E}">
        <p14:creationId xmlns:p14="http://schemas.microsoft.com/office/powerpoint/2010/main" val="3079287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7F4835-2360-4A82-99F0-F286937AC785}" type="datetimeFigureOut">
              <a:rPr lang="es-CO" smtClean="0"/>
              <a:t>16/01/2019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6E0346-FC39-46BE-8E91-BF5A8178DC98}" type="slidenum">
              <a:rPr lang="es-CO" smtClean="0"/>
              <a:t>‹Nº›</a:t>
            </a:fld>
            <a:endParaRPr lang="es-CO"/>
          </a:p>
        </p:txBody>
      </p:sp>
    </p:spTree>
    <p:extLst>
      <p:ext uri="{BB962C8B-B14F-4D97-AF65-F5344CB8AC3E}">
        <p14:creationId xmlns:p14="http://schemas.microsoft.com/office/powerpoint/2010/main" val="2985868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20000"/>
              <a:lumOff val="80000"/>
            </a:schemeClr>
          </a:solidFill>
          <a:scene3d>
            <a:camera prst="orthographicFront"/>
            <a:lightRig rig="threePt" dir="t"/>
          </a:scene3d>
          <a:sp3d>
            <a:bevelT prst="slope"/>
          </a:sp3d>
        </p:spPr>
        <p:txBody>
          <a:bodyPr/>
          <a:lstStyle/>
          <a:p>
            <a:pPr algn="ctr"/>
            <a:r>
              <a:rPr lang="es-CO" b="1" dirty="0" smtClean="0"/>
              <a:t>EL ESTILO DE VIDA DE LOS HIJOS DE DIOS DEBE SER DIFERENTE DE </a:t>
            </a:r>
            <a:r>
              <a:rPr lang="es-CO" b="1" dirty="0" smtClean="0"/>
              <a:t>LOS QUE NO LO SON.</a:t>
            </a:r>
            <a:endParaRPr lang="es-CO" b="1" dirty="0"/>
          </a:p>
        </p:txBody>
      </p:sp>
      <p:sp>
        <p:nvSpPr>
          <p:cNvPr id="3" name="Marcador de contenido 2"/>
          <p:cNvSpPr>
            <a:spLocks noGrp="1"/>
          </p:cNvSpPr>
          <p:nvPr>
            <p:ph idx="1"/>
          </p:nvPr>
        </p:nvSpPr>
        <p:spPr>
          <a:xfrm>
            <a:off x="6042212" y="1825625"/>
            <a:ext cx="5311588" cy="4718610"/>
          </a:xfrm>
          <a:solidFill>
            <a:schemeClr val="bg1"/>
          </a:solidFill>
          <a:scene3d>
            <a:camera prst="orthographicFront"/>
            <a:lightRig rig="threePt" dir="t"/>
          </a:scene3d>
          <a:sp3d>
            <a:bevelT prst="relaxedInset"/>
          </a:sp3d>
        </p:spPr>
        <p:txBody>
          <a:bodyPr>
            <a:normAutofit fontScale="92500" lnSpcReduction="10000"/>
          </a:bodyPr>
          <a:lstStyle/>
          <a:p>
            <a:pPr marL="0" indent="0" algn="ctr">
              <a:buNone/>
            </a:pPr>
            <a:r>
              <a:rPr lang="es-CO" dirty="0" smtClean="0"/>
              <a:t>Dios te dice hoy querido joven, señorita de la iglesia que dices ser “hijo/a de Dios”. O quien quiera que seas. </a:t>
            </a:r>
          </a:p>
          <a:p>
            <a:pPr marL="0" indent="0" algn="ctr">
              <a:buNone/>
            </a:pPr>
            <a:r>
              <a:rPr lang="es-CO" dirty="0" smtClean="0"/>
              <a:t> </a:t>
            </a:r>
            <a:r>
              <a:rPr lang="es-CO" b="1" dirty="0" smtClean="0"/>
              <a:t>Mantén tu cuerpo en santidad reservado para tu cónyuge</a:t>
            </a:r>
            <a:r>
              <a:rPr lang="es-CO" b="1" dirty="0"/>
              <a:t>. </a:t>
            </a:r>
            <a:endParaRPr lang="es-CO" b="1"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1 Cor.3:16,17.</a:t>
            </a:r>
          </a:p>
          <a:p>
            <a:pPr marL="0" indent="0" algn="ctr">
              <a:buNone/>
            </a:pPr>
            <a:r>
              <a:rPr lang="es-CO" dirty="0" smtClean="0"/>
              <a:t>“No </a:t>
            </a:r>
            <a:r>
              <a:rPr lang="es-CO" dirty="0"/>
              <a:t>sabéis que sois templo de Dios, y que el Espíritu de Dios mora en vosotros? Si alguno destruyere el templo de Dios, Dios le destruirá a </a:t>
            </a:r>
            <a:r>
              <a:rPr lang="es-CO" dirty="0" smtClean="0"/>
              <a:t>él”  </a:t>
            </a:r>
          </a:p>
        </p:txBody>
      </p:sp>
      <p:pic>
        <p:nvPicPr>
          <p:cNvPr id="4" name="Imagen 3"/>
          <p:cNvPicPr>
            <a:picLocks noChangeAspect="1"/>
          </p:cNvPicPr>
          <p:nvPr/>
        </p:nvPicPr>
        <p:blipFill>
          <a:blip r:embed="rId2"/>
          <a:stretch>
            <a:fillRect/>
          </a:stretch>
        </p:blipFill>
        <p:spPr>
          <a:xfrm>
            <a:off x="838200" y="1825625"/>
            <a:ext cx="4791635" cy="4718610"/>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39856226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84094" y="5020235"/>
            <a:ext cx="11295530" cy="1837765"/>
          </a:xfrm>
        </p:spPr>
        <p:txBody>
          <a:bodyPr>
            <a:noAutofit/>
          </a:bodyPr>
          <a:lstStyle/>
          <a:p>
            <a:pPr algn="ctr"/>
            <a:r>
              <a:rPr lang="es-CO" sz="2800" dirty="0" smtClean="0"/>
              <a:t>“</a:t>
            </a:r>
            <a:r>
              <a:rPr lang="es-CO" sz="2800" b="1" i="1" dirty="0" smtClean="0"/>
              <a:t>Sed </a:t>
            </a:r>
            <a:r>
              <a:rPr lang="es-CO" sz="2800" b="1" i="1" dirty="0"/>
              <a:t>sobrios, y velad; porque vuestro adversario el diablo, como león rugiente, anda alrededor buscando a quien devorar; </a:t>
            </a:r>
            <a:r>
              <a:rPr lang="es-CO" sz="2800" b="1" i="1" dirty="0" smtClean="0"/>
              <a:t>9 </a:t>
            </a:r>
            <a:r>
              <a:rPr lang="es-CO" sz="2800" b="1" i="1" dirty="0"/>
              <a:t>al cual resistid firmes en la fe, sabiendo que los mismos padecimientos se van cumpliendo en vuestros hermanos en todo el </a:t>
            </a:r>
            <a:r>
              <a:rPr lang="es-CO" sz="2800" b="1" i="1" dirty="0" smtClean="0"/>
              <a:t>mundo</a:t>
            </a:r>
            <a:r>
              <a:rPr lang="es-CO" sz="2800" dirty="0" smtClean="0"/>
              <a:t>”. </a:t>
            </a:r>
            <a:r>
              <a:rPr lang="es-CO" sz="2800" dirty="0" smtClean="0">
                <a:solidFill>
                  <a:srgbClr val="FF0000"/>
                </a:solidFill>
              </a:rPr>
              <a:t>1 Ped.5:8,9.</a:t>
            </a:r>
            <a:endParaRPr lang="es-CO" sz="2800" dirty="0">
              <a:solidFill>
                <a:srgbClr val="FF0000"/>
              </a:solidFill>
            </a:endParaRPr>
          </a:p>
        </p:txBody>
      </p:sp>
      <p:pic>
        <p:nvPicPr>
          <p:cNvPr id="9" name="Imagen 8"/>
          <p:cNvPicPr>
            <a:picLocks noChangeAspect="1"/>
          </p:cNvPicPr>
          <p:nvPr/>
        </p:nvPicPr>
        <p:blipFill>
          <a:blip r:embed="rId2"/>
          <a:stretch>
            <a:fillRect/>
          </a:stretch>
        </p:blipFill>
        <p:spPr>
          <a:xfrm>
            <a:off x="3057525" y="197223"/>
            <a:ext cx="6076950" cy="4536142"/>
          </a:xfrm>
          <a:prstGeom prst="rect">
            <a:avLst/>
          </a:prstGeom>
        </p:spPr>
      </p:pic>
    </p:spTree>
    <p:extLst>
      <p:ext uri="{BB962C8B-B14F-4D97-AF65-F5344CB8AC3E}">
        <p14:creationId xmlns:p14="http://schemas.microsoft.com/office/powerpoint/2010/main" val="2403439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4447" y="365125"/>
            <a:ext cx="11438965" cy="1325563"/>
          </a:xfrm>
          <a:solidFill>
            <a:schemeClr val="bg1"/>
          </a:solidFill>
          <a:scene3d>
            <a:camera prst="orthographicFront"/>
            <a:lightRig rig="threePt" dir="t"/>
          </a:scene3d>
          <a:sp3d>
            <a:bevelT prst="relaxedInset"/>
          </a:sp3d>
        </p:spPr>
        <p:txBody>
          <a:bodyPr>
            <a:normAutofit fontScale="90000"/>
          </a:bodyPr>
          <a:lstStyle/>
          <a:p>
            <a:pPr algn="ctr"/>
            <a:r>
              <a:rPr lang="es-CO" b="1" i="1" dirty="0" smtClean="0"/>
              <a:t>Joven, Señorita: No te unas en yugo desigual, porque deshonras a Dios, y tu sufrirás las consecuencias.</a:t>
            </a:r>
            <a:endParaRPr lang="es-CO" b="1" i="1" dirty="0"/>
          </a:p>
        </p:txBody>
      </p:sp>
      <p:pic>
        <p:nvPicPr>
          <p:cNvPr id="4" name="Marcador de contenido 3"/>
          <p:cNvPicPr>
            <a:picLocks noGrp="1" noChangeAspect="1"/>
          </p:cNvPicPr>
          <p:nvPr>
            <p:ph idx="1"/>
          </p:nvPr>
        </p:nvPicPr>
        <p:blipFill>
          <a:blip r:embed="rId2"/>
          <a:stretch>
            <a:fillRect/>
          </a:stretch>
        </p:blipFill>
        <p:spPr>
          <a:xfrm>
            <a:off x="6508376" y="1864659"/>
            <a:ext cx="4845424" cy="4697506"/>
          </a:xfrm>
          <a:prstGeom prst="rect">
            <a:avLst/>
          </a:prstGeom>
          <a:scene3d>
            <a:camera prst="orthographicFront"/>
            <a:lightRig rig="threePt" dir="t"/>
          </a:scene3d>
          <a:sp3d>
            <a:bevelT prst="slope"/>
          </a:sp3d>
        </p:spPr>
      </p:pic>
      <p:pic>
        <p:nvPicPr>
          <p:cNvPr id="5" name="Imagen 4"/>
          <p:cNvPicPr>
            <a:picLocks noChangeAspect="1"/>
          </p:cNvPicPr>
          <p:nvPr/>
        </p:nvPicPr>
        <p:blipFill>
          <a:blip r:embed="rId3"/>
          <a:stretch>
            <a:fillRect/>
          </a:stretch>
        </p:blipFill>
        <p:spPr>
          <a:xfrm>
            <a:off x="838200" y="1990165"/>
            <a:ext cx="5347447" cy="4571999"/>
          </a:xfrm>
          <a:prstGeom prst="rect">
            <a:avLst/>
          </a:prstGeom>
        </p:spPr>
      </p:pic>
    </p:spTree>
    <p:extLst>
      <p:ext uri="{BB962C8B-B14F-4D97-AF65-F5344CB8AC3E}">
        <p14:creationId xmlns:p14="http://schemas.microsoft.com/office/powerpoint/2010/main" val="28479346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04800" y="272715"/>
            <a:ext cx="7106651" cy="5896227"/>
          </a:xfrm>
          <a:prstGeom prst="rect">
            <a:avLst/>
          </a:prstGeom>
        </p:spPr>
      </p:pic>
      <p:pic>
        <p:nvPicPr>
          <p:cNvPr id="5" name="Imagen 4"/>
          <p:cNvPicPr>
            <a:picLocks noChangeAspect="1"/>
          </p:cNvPicPr>
          <p:nvPr/>
        </p:nvPicPr>
        <p:blipFill>
          <a:blip r:embed="rId3"/>
          <a:stretch>
            <a:fillRect/>
          </a:stretch>
        </p:blipFill>
        <p:spPr>
          <a:xfrm>
            <a:off x="7603958" y="272715"/>
            <a:ext cx="4235116" cy="4668254"/>
          </a:xfrm>
          <a:prstGeom prst="rect">
            <a:avLst/>
          </a:prstGeom>
        </p:spPr>
      </p:pic>
      <p:sp>
        <p:nvSpPr>
          <p:cNvPr id="6" name="Rectángulo 5"/>
          <p:cNvSpPr/>
          <p:nvPr/>
        </p:nvSpPr>
        <p:spPr>
          <a:xfrm>
            <a:off x="7603958" y="4984656"/>
            <a:ext cx="4235116" cy="1200329"/>
          </a:xfrm>
          <a:prstGeom prst="rect">
            <a:avLst/>
          </a:prstGeom>
          <a:solidFill>
            <a:schemeClr val="bg2">
              <a:lumMod val="90000"/>
            </a:schemeClr>
          </a:solidFill>
          <a:scene3d>
            <a:camera prst="orthographicFront"/>
            <a:lightRig rig="threePt" dir="t"/>
          </a:scene3d>
          <a:sp3d>
            <a:bevelT prst="slope"/>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600" b="1" i="0" u="none" strike="noStrike" kern="1200" cap="none" spc="0" normalizeH="0" baseline="0" noProof="0" dirty="0">
                <a:ln>
                  <a:noFill/>
                </a:ln>
                <a:solidFill>
                  <a:prstClr val="black"/>
                </a:solidFill>
                <a:effectLst/>
                <a:uLnTx/>
                <a:uFillTx/>
                <a:latin typeface="Calibri" panose="020F0502020204030204"/>
                <a:ea typeface="+mn-ea"/>
                <a:cs typeface="+mn-cs"/>
              </a:rPr>
              <a:t>Esto es lo que Dios quiere evitarte</a:t>
            </a:r>
          </a:p>
        </p:txBody>
      </p:sp>
    </p:spTree>
    <p:extLst>
      <p:ext uri="{BB962C8B-B14F-4D97-AF65-F5344CB8AC3E}">
        <p14:creationId xmlns:p14="http://schemas.microsoft.com/office/powerpoint/2010/main" val="4047830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20000"/>
              <a:lumOff val="80000"/>
            </a:schemeClr>
          </a:solidFill>
          <a:scene3d>
            <a:camera prst="orthographicFront"/>
            <a:lightRig rig="threePt" dir="t"/>
          </a:scene3d>
          <a:sp3d>
            <a:bevelT prst="slope"/>
          </a:sp3d>
        </p:spPr>
        <p:txBody>
          <a:bodyPr>
            <a:normAutofit fontScale="90000"/>
          </a:bodyPr>
          <a:lstStyle/>
          <a:p>
            <a:pPr algn="ctr"/>
            <a:r>
              <a:rPr lang="es-CO" sz="3600" b="1" dirty="0" smtClean="0"/>
              <a:t>Lo que Dios quiere para ti es que seas feliz en tu </a:t>
            </a:r>
            <a:r>
              <a:rPr lang="es-CO" sz="3600" b="1" dirty="0" smtClean="0"/>
              <a:t>vida conyugal, </a:t>
            </a:r>
            <a:r>
              <a:rPr lang="es-CO" sz="3600" b="1" dirty="0" smtClean="0"/>
              <a:t>por eso es muy importante que sepas elegir tu cónyuge, y no te dejes ilusionar por las apariencias.</a:t>
            </a:r>
            <a:endParaRPr lang="es-CO" sz="3600" b="1" dirty="0"/>
          </a:p>
        </p:txBody>
      </p:sp>
      <p:sp>
        <p:nvSpPr>
          <p:cNvPr id="3" name="Marcador de contenido 2"/>
          <p:cNvSpPr>
            <a:spLocks noGrp="1"/>
          </p:cNvSpPr>
          <p:nvPr>
            <p:ph idx="1"/>
          </p:nvPr>
        </p:nvSpPr>
        <p:spPr>
          <a:xfrm>
            <a:off x="838200" y="4833435"/>
            <a:ext cx="10515600" cy="1759870"/>
          </a:xfrm>
          <a:solidFill>
            <a:schemeClr val="accent1">
              <a:lumMod val="20000"/>
              <a:lumOff val="80000"/>
            </a:schemeClr>
          </a:solidFill>
          <a:scene3d>
            <a:camera prst="orthographicFront"/>
            <a:lightRig rig="threePt" dir="t"/>
          </a:scene3d>
          <a:sp3d>
            <a:bevelT prst="slope"/>
          </a:sp3d>
        </p:spPr>
        <p:txBody>
          <a:bodyPr>
            <a:normAutofit fontScale="92500" lnSpcReduction="10000"/>
          </a:bodyPr>
          <a:lstStyle/>
          <a:p>
            <a:pPr marL="0" indent="0" algn="ctr">
              <a:buNone/>
            </a:pPr>
            <a:r>
              <a:rPr lang="es-CO" b="1" dirty="0" smtClean="0"/>
              <a:t>Primero</a:t>
            </a:r>
            <a:r>
              <a:rPr lang="es-CO" dirty="0" smtClean="0"/>
              <a:t>. Si tu cónyuge comparte tu misma fe, evitarás muchos desacuerdos en tu hogar. </a:t>
            </a:r>
            <a:r>
              <a:rPr lang="es-CO" b="1" dirty="0" smtClean="0"/>
              <a:t>Segundo</a:t>
            </a:r>
            <a:r>
              <a:rPr lang="es-CO" dirty="0" smtClean="0"/>
              <a:t>. Disfrutaras el privilegio de orar en familia. </a:t>
            </a:r>
            <a:r>
              <a:rPr lang="es-CO" b="1" dirty="0" smtClean="0"/>
              <a:t>Tercero</a:t>
            </a:r>
            <a:r>
              <a:rPr lang="es-CO" dirty="0" smtClean="0"/>
              <a:t>. Irán juntos a participar del culto en la casa de Dios. Y </a:t>
            </a:r>
            <a:r>
              <a:rPr lang="es-CO" b="1" dirty="0" smtClean="0"/>
              <a:t>Cuarto</a:t>
            </a:r>
            <a:r>
              <a:rPr lang="es-CO" dirty="0" smtClean="0"/>
              <a:t>. Se encontrarán nuevamente como familia, cuando Cristo regrese, para participar del reino de los cielos, por la eternidad. </a:t>
            </a:r>
            <a:endParaRPr lang="es-CO" dirty="0"/>
          </a:p>
        </p:txBody>
      </p:sp>
      <p:pic>
        <p:nvPicPr>
          <p:cNvPr id="4" name="Imagen 3"/>
          <p:cNvPicPr>
            <a:picLocks noChangeAspect="1"/>
          </p:cNvPicPr>
          <p:nvPr/>
        </p:nvPicPr>
        <p:blipFill>
          <a:blip r:embed="rId2"/>
          <a:stretch>
            <a:fillRect/>
          </a:stretch>
        </p:blipFill>
        <p:spPr>
          <a:xfrm>
            <a:off x="3189372" y="1904749"/>
            <a:ext cx="2762249" cy="2714625"/>
          </a:xfrm>
          <a:prstGeom prst="rect">
            <a:avLst/>
          </a:prstGeom>
        </p:spPr>
      </p:pic>
      <p:pic>
        <p:nvPicPr>
          <p:cNvPr id="5" name="Imagen 4"/>
          <p:cNvPicPr>
            <a:picLocks noChangeAspect="1"/>
          </p:cNvPicPr>
          <p:nvPr/>
        </p:nvPicPr>
        <p:blipFill>
          <a:blip r:embed="rId3"/>
          <a:stretch>
            <a:fillRect/>
          </a:stretch>
        </p:blipFill>
        <p:spPr>
          <a:xfrm>
            <a:off x="6141119" y="1904749"/>
            <a:ext cx="2890586" cy="2714625"/>
          </a:xfrm>
          <a:prstGeom prst="rect">
            <a:avLst/>
          </a:prstGeom>
        </p:spPr>
      </p:pic>
      <p:pic>
        <p:nvPicPr>
          <p:cNvPr id="6" name="Imagen 5"/>
          <p:cNvPicPr>
            <a:picLocks noChangeAspect="1"/>
          </p:cNvPicPr>
          <p:nvPr/>
        </p:nvPicPr>
        <p:blipFill>
          <a:blip r:embed="rId4"/>
          <a:stretch>
            <a:fillRect/>
          </a:stretch>
        </p:blipFill>
        <p:spPr>
          <a:xfrm>
            <a:off x="343904" y="1904749"/>
            <a:ext cx="2655970" cy="2714625"/>
          </a:xfrm>
          <a:prstGeom prst="rect">
            <a:avLst/>
          </a:prstGeom>
        </p:spPr>
      </p:pic>
      <p:pic>
        <p:nvPicPr>
          <p:cNvPr id="7" name="Imagen 6"/>
          <p:cNvPicPr>
            <a:picLocks noChangeAspect="1"/>
          </p:cNvPicPr>
          <p:nvPr/>
        </p:nvPicPr>
        <p:blipFill>
          <a:blip r:embed="rId5"/>
          <a:stretch>
            <a:fillRect/>
          </a:stretch>
        </p:blipFill>
        <p:spPr>
          <a:xfrm>
            <a:off x="9177838" y="1904749"/>
            <a:ext cx="2661236" cy="2714625"/>
          </a:xfrm>
          <a:prstGeom prst="rect">
            <a:avLst/>
          </a:prstGeom>
        </p:spPr>
      </p:pic>
    </p:spTree>
    <p:extLst>
      <p:ext uri="{BB962C8B-B14F-4D97-AF65-F5344CB8AC3E}">
        <p14:creationId xmlns:p14="http://schemas.microsoft.com/office/powerpoint/2010/main" val="2249530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09882" y="340659"/>
            <a:ext cx="7082118" cy="6303869"/>
          </a:xfrm>
          <a:solidFill>
            <a:schemeClr val="bg1"/>
          </a:solidFill>
          <a:scene3d>
            <a:camera prst="orthographicFront"/>
            <a:lightRig rig="threePt" dir="t"/>
          </a:scene3d>
          <a:sp3d>
            <a:bevelT prst="relaxedInset"/>
          </a:sp3d>
        </p:spPr>
        <p:txBody>
          <a:bodyPr>
            <a:normAutofit lnSpcReduction="10000"/>
          </a:bodyPr>
          <a:lstStyle/>
          <a:p>
            <a:pPr marL="0" indent="0" algn="ctr">
              <a:buNone/>
            </a:pPr>
            <a:r>
              <a:rPr lang="es-CO" b="1" dirty="0" smtClean="0"/>
              <a:t>Por tanto querido hermano, y hermana, tu que anhelas ser feliz en tu matrimonio, piensa bien con quien vas a unir tu vida para siempre, recordando que una ves que pronuncies esas palabra de fidelidad, no podrás retroceder. Deberás Ser fiel al voto matrimonial, sea como sea, hasta que la muerte te separe.</a:t>
            </a:r>
          </a:p>
          <a:p>
            <a:pPr marL="0" indent="0" algn="ctr">
              <a:buNone/>
            </a:pPr>
            <a:r>
              <a:rPr lang="es-CO" b="1" dirty="0" smtClean="0"/>
              <a:t>Recordando que esa promesa que hiciste, </a:t>
            </a:r>
            <a:r>
              <a:rPr lang="es-CO" b="1" dirty="0" smtClean="0"/>
              <a:t>queda</a:t>
            </a:r>
            <a:r>
              <a:rPr lang="es-CO" b="1" dirty="0" smtClean="0"/>
              <a:t> </a:t>
            </a:r>
            <a:r>
              <a:rPr lang="es-CO" b="1" dirty="0" smtClean="0"/>
              <a:t>registrada en los libros </a:t>
            </a:r>
            <a:r>
              <a:rPr lang="es-CO" b="1" dirty="0"/>
              <a:t>del </a:t>
            </a:r>
            <a:r>
              <a:rPr lang="es-CO" b="1" dirty="0" smtClean="0"/>
              <a:t>cielo, y tendrás que responder cuando se te pregunte por la familia, responderás: </a:t>
            </a:r>
          </a:p>
          <a:p>
            <a:pPr marL="0" indent="0" algn="ctr">
              <a:buNone/>
            </a:pPr>
            <a:r>
              <a:rPr lang="es-CO" b="1" dirty="0" smtClean="0"/>
              <a:t>“He </a:t>
            </a:r>
            <a:r>
              <a:rPr lang="es-CO" b="1" dirty="0"/>
              <a:t>aquí, yo y los hijos que me dio el SEÑOR, somos por señales y prodigios en Israel, de parte del SEÑOR de los ejércitos, que mora en el Monte de </a:t>
            </a:r>
            <a:r>
              <a:rPr lang="es-CO" b="1" dirty="0" smtClean="0"/>
              <a:t>Sion”</a:t>
            </a:r>
          </a:p>
          <a:p>
            <a:pPr marL="0" indent="0" algn="ctr">
              <a:buNone/>
            </a:pPr>
            <a:r>
              <a:rPr lang="es-CO" b="1" dirty="0" smtClean="0">
                <a:solidFill>
                  <a:srgbClr val="FF0000"/>
                </a:solidFill>
              </a:rPr>
              <a:t>Is.8:18:</a:t>
            </a:r>
            <a:endParaRPr lang="es-CO" b="1" dirty="0">
              <a:solidFill>
                <a:srgbClr val="FF0000"/>
              </a:solidFill>
            </a:endParaRPr>
          </a:p>
        </p:txBody>
      </p:sp>
      <p:pic>
        <p:nvPicPr>
          <p:cNvPr id="5" name="Imagen 4"/>
          <p:cNvPicPr>
            <a:picLocks noChangeAspect="1"/>
          </p:cNvPicPr>
          <p:nvPr/>
        </p:nvPicPr>
        <p:blipFill>
          <a:blip r:embed="rId2"/>
          <a:stretch>
            <a:fillRect/>
          </a:stretch>
        </p:blipFill>
        <p:spPr>
          <a:xfrm>
            <a:off x="0" y="340659"/>
            <a:ext cx="4876800" cy="6303869"/>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32820582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Recuerda querido Joven, Señorita, para que tu matrimonio sea estable y perdurable</a:t>
            </a:r>
            <a:endParaRPr lang="es-CO" dirty="0"/>
          </a:p>
        </p:txBody>
      </p:sp>
      <p:sp>
        <p:nvSpPr>
          <p:cNvPr id="3" name="Marcador de contenido 2"/>
          <p:cNvSpPr>
            <a:spLocks noGrp="1"/>
          </p:cNvSpPr>
          <p:nvPr>
            <p:ph idx="1"/>
          </p:nvPr>
        </p:nvSpPr>
        <p:spPr>
          <a:xfrm>
            <a:off x="251013" y="5144900"/>
            <a:ext cx="11654118" cy="1560700"/>
          </a:xfrm>
        </p:spPr>
        <p:txBody>
          <a:bodyPr>
            <a:normAutofit fontScale="85000" lnSpcReduction="10000"/>
          </a:bodyPr>
          <a:lstStyle/>
          <a:p>
            <a:pPr marL="0" indent="0" algn="ctr">
              <a:buNone/>
            </a:pPr>
            <a:r>
              <a:rPr lang="es-CO" b="1" dirty="0" smtClean="0"/>
              <a:t>Primero</a:t>
            </a:r>
            <a:r>
              <a:rPr lang="es-CO" dirty="0" smtClean="0"/>
              <a:t>, No te unas en yugo desigual, con alguien que no practique tu misma fe, Dios lo prohíbe, </a:t>
            </a:r>
            <a:r>
              <a:rPr lang="es-CO" dirty="0" smtClean="0">
                <a:solidFill>
                  <a:srgbClr val="FF0000"/>
                </a:solidFill>
              </a:rPr>
              <a:t>(Ver Deut.3:7). </a:t>
            </a:r>
            <a:r>
              <a:rPr lang="es-CO" b="1" dirty="0" smtClean="0"/>
              <a:t>Segundo. </a:t>
            </a:r>
            <a:r>
              <a:rPr lang="es-CO" dirty="0" smtClean="0"/>
              <a:t>Practiquen constantemente la oración. </a:t>
            </a:r>
            <a:r>
              <a:rPr lang="es-CO" b="1" dirty="0" smtClean="0"/>
              <a:t>Tercero</a:t>
            </a:r>
            <a:r>
              <a:rPr lang="es-CO" dirty="0" smtClean="0"/>
              <a:t>. Tengan un espíritu de perdón mutuo. </a:t>
            </a:r>
          </a:p>
          <a:p>
            <a:pPr marL="0" indent="0" algn="ctr">
              <a:buNone/>
            </a:pPr>
            <a:r>
              <a:rPr lang="es-CO" dirty="0" smtClean="0"/>
              <a:t>Si pones en práctica estas cosas, evitarás un divorcio, que dañará tu vida para siempre.</a:t>
            </a:r>
            <a:endParaRPr lang="es-CO" dirty="0"/>
          </a:p>
        </p:txBody>
      </p:sp>
      <p:pic>
        <p:nvPicPr>
          <p:cNvPr id="4" name="Imagen 3"/>
          <p:cNvPicPr>
            <a:picLocks noChangeAspect="1"/>
          </p:cNvPicPr>
          <p:nvPr/>
        </p:nvPicPr>
        <p:blipFill>
          <a:blip r:embed="rId2"/>
          <a:stretch>
            <a:fillRect/>
          </a:stretch>
        </p:blipFill>
        <p:spPr>
          <a:xfrm>
            <a:off x="838200" y="1940859"/>
            <a:ext cx="3644153" cy="2953870"/>
          </a:xfrm>
          <a:prstGeom prst="rect">
            <a:avLst/>
          </a:prstGeom>
        </p:spPr>
      </p:pic>
      <p:pic>
        <p:nvPicPr>
          <p:cNvPr id="5" name="Imagen 4"/>
          <p:cNvPicPr>
            <a:picLocks noChangeAspect="1"/>
          </p:cNvPicPr>
          <p:nvPr/>
        </p:nvPicPr>
        <p:blipFill>
          <a:blip r:embed="rId3"/>
          <a:stretch>
            <a:fillRect/>
          </a:stretch>
        </p:blipFill>
        <p:spPr>
          <a:xfrm>
            <a:off x="4772865" y="2029806"/>
            <a:ext cx="3187794" cy="2864924"/>
          </a:xfrm>
          <a:prstGeom prst="rect">
            <a:avLst/>
          </a:prstGeom>
        </p:spPr>
      </p:pic>
      <p:pic>
        <p:nvPicPr>
          <p:cNvPr id="6" name="Imagen 5"/>
          <p:cNvPicPr>
            <a:picLocks noChangeAspect="1"/>
          </p:cNvPicPr>
          <p:nvPr/>
        </p:nvPicPr>
        <p:blipFill>
          <a:blip r:embed="rId4"/>
          <a:stretch>
            <a:fillRect/>
          </a:stretch>
        </p:blipFill>
        <p:spPr>
          <a:xfrm>
            <a:off x="8588189" y="1923629"/>
            <a:ext cx="3048000" cy="2971100"/>
          </a:xfrm>
          <a:prstGeom prst="rect">
            <a:avLst/>
          </a:prstGeom>
        </p:spPr>
      </p:pic>
    </p:spTree>
    <p:extLst>
      <p:ext uri="{BB962C8B-B14F-4D97-AF65-F5344CB8AC3E}">
        <p14:creationId xmlns:p14="http://schemas.microsoft.com/office/powerpoint/2010/main" val="127524298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478</Words>
  <Application>Microsoft Office PowerPoint</Application>
  <PresentationFormat>Panorámica</PresentationFormat>
  <Paragraphs>18</Paragraphs>
  <Slides>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vt:i4>
      </vt:variant>
    </vt:vector>
  </HeadingPairs>
  <TitlesOfParts>
    <vt:vector size="11" baseType="lpstr">
      <vt:lpstr>Arial</vt:lpstr>
      <vt:lpstr>Calibri</vt:lpstr>
      <vt:lpstr>Calibri Light</vt:lpstr>
      <vt:lpstr>Tema de Office</vt:lpstr>
      <vt:lpstr>EL ESTILO DE VIDA DE LOS HIJOS DE DIOS DEBE SER DIFERENTE DE LOS QUE NO LO SON.</vt:lpstr>
      <vt:lpstr>“Sed sobrios, y velad; porque vuestro adversario el diablo, como león rugiente, anda alrededor buscando a quien devorar; 9 al cual resistid firmes en la fe, sabiendo que los mismos padecimientos se van cumpliendo en vuestros hermanos en todo el mundo”. 1 Ped.5:8,9.</vt:lpstr>
      <vt:lpstr>Joven, Señorita: No te unas en yugo desigual, porque deshonras a Dios, y tu sufrirás las consecuencias.</vt:lpstr>
      <vt:lpstr>Presentación de PowerPoint</vt:lpstr>
      <vt:lpstr>Lo que Dios quiere para ti es que seas feliz en tu vida conyugal, por eso es muy importante que sepas elegir tu cónyuge, y no te dejes ilusionar por las apariencias.</vt:lpstr>
      <vt:lpstr>Presentación de PowerPoint</vt:lpstr>
      <vt:lpstr>Recuerda querido Joven, Señorita, para que tu matrimonio sea estable y perdurable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ESTILO DE VIDA DE LOS HIJOS DE DIOS DEBE SER DIFERENTE DE LA DEL MUNDO.</dc:title>
  <dc:creator>Usuario de Windows</dc:creator>
  <cp:lastModifiedBy>Usuario de Windows</cp:lastModifiedBy>
  <cp:revision>12</cp:revision>
  <dcterms:created xsi:type="dcterms:W3CDTF">2019-01-13T16:56:51Z</dcterms:created>
  <dcterms:modified xsi:type="dcterms:W3CDTF">2019-01-16T17:20:46Z</dcterms:modified>
</cp:coreProperties>
</file>